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996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778E4-7E99-4B58-9F59-903D3A839491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06027-E0F6-46E2-860B-5FC7B36CD4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778E4-7E99-4B58-9F59-903D3A839491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06027-E0F6-46E2-860B-5FC7B36CD4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778E4-7E99-4B58-9F59-903D3A839491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06027-E0F6-46E2-860B-5FC7B36CD4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778E4-7E99-4B58-9F59-903D3A839491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06027-E0F6-46E2-860B-5FC7B36CD4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778E4-7E99-4B58-9F59-903D3A839491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06027-E0F6-46E2-860B-5FC7B36CD4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778E4-7E99-4B58-9F59-903D3A839491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06027-E0F6-46E2-860B-5FC7B36CD4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778E4-7E99-4B58-9F59-903D3A839491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06027-E0F6-46E2-860B-5FC7B36CD4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778E4-7E99-4B58-9F59-903D3A839491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06027-E0F6-46E2-860B-5FC7B36CD4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778E4-7E99-4B58-9F59-903D3A839491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06027-E0F6-46E2-860B-5FC7B36CD4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778E4-7E99-4B58-9F59-903D3A839491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06027-E0F6-46E2-860B-5FC7B36CD4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778E4-7E99-4B58-9F59-903D3A839491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06027-E0F6-46E2-860B-5FC7B36CD4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9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778E4-7E99-4B58-9F59-903D3A839491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06027-E0F6-46E2-860B-5FC7B36CD4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4000" b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Swing. Going, going gone. </a:t>
            </a:r>
            <a:r>
              <a:rPr lang="en-US">
                <a:solidFill>
                  <a:schemeClr val="bg1"/>
                </a:solidFill>
              </a:rPr>
              <a:t>H</a:t>
            </a:r>
            <a:r>
              <a:rPr lang="en-US" smtClean="0">
                <a:solidFill>
                  <a:schemeClr val="bg1"/>
                </a:solidFill>
              </a:rPr>
              <a:t>ome run!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10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Swing. Going, going gone. Home run!</vt:lpstr>
    </vt:vector>
  </TitlesOfParts>
  <Company>FHSD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Swing. Going, going gone. Home run!</dc:title>
  <dc:creator>brenangately</dc:creator>
  <cp:lastModifiedBy>brenangately</cp:lastModifiedBy>
  <cp:revision>1</cp:revision>
  <dcterms:created xsi:type="dcterms:W3CDTF">2010-12-01T14:45:40Z</dcterms:created>
  <dcterms:modified xsi:type="dcterms:W3CDTF">2010-12-03T14:38:32Z</dcterms:modified>
</cp:coreProperties>
</file>